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836" y="7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CCBA5623-A542-4B0F-8057-0E95AE03E733}" type="datetimeFigureOut">
              <a:rPr lang="tr-TR" smtClean="0"/>
              <a:t>21.06.2022</a:t>
            </a:fld>
            <a:endParaRPr lang="tr-TR"/>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5B3FF91B-F577-483A-A6C0-D4C1C8F71752}" type="slidenum">
              <a:rPr lang="tr-TR" smtClean="0"/>
              <a:t>‹#›</a:t>
            </a:fld>
            <a:endParaRPr lang="tr-TR"/>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326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CBA5623-A542-4B0F-8057-0E95AE03E733}" type="datetimeFigureOut">
              <a:rPr lang="tr-TR" smtClean="0"/>
              <a:t>21.06.2022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B3FF91B-F577-483A-A6C0-D4C1C8F71752}" type="slidenum">
              <a:rPr lang="tr-TR" smtClean="0"/>
              <a:t>‹#›</a:t>
            </a:fld>
            <a:endParaRPr lang="tr-TR"/>
          </a:p>
        </p:txBody>
      </p:sp>
    </p:spTree>
    <p:extLst>
      <p:ext uri="{BB962C8B-B14F-4D97-AF65-F5344CB8AC3E}">
        <p14:creationId xmlns:p14="http://schemas.microsoft.com/office/powerpoint/2010/main" val="661003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CBA5623-A542-4B0F-8057-0E95AE03E733}" type="datetimeFigureOut">
              <a:rPr lang="tr-TR" smtClean="0"/>
              <a:t>21.06.2022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B3FF91B-F577-483A-A6C0-D4C1C8F71752}" type="slidenum">
              <a:rPr lang="tr-TR" smtClean="0"/>
              <a:t>‹#›</a:t>
            </a:fld>
            <a:endParaRPr lang="tr-TR"/>
          </a:p>
        </p:txBody>
      </p:sp>
    </p:spTree>
    <p:extLst>
      <p:ext uri="{BB962C8B-B14F-4D97-AF65-F5344CB8AC3E}">
        <p14:creationId xmlns:p14="http://schemas.microsoft.com/office/powerpoint/2010/main" val="2342621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CBA5623-A542-4B0F-8057-0E95AE03E733}" type="datetimeFigureOut">
              <a:rPr lang="tr-TR" smtClean="0"/>
              <a:t>21.06.2022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B3FF91B-F577-483A-A6C0-D4C1C8F71752}" type="slidenum">
              <a:rPr lang="tr-TR" smtClean="0"/>
              <a:t>‹#›</a:t>
            </a:fld>
            <a:endParaRPr lang="tr-TR"/>
          </a:p>
        </p:txBody>
      </p:sp>
    </p:spTree>
    <p:extLst>
      <p:ext uri="{BB962C8B-B14F-4D97-AF65-F5344CB8AC3E}">
        <p14:creationId xmlns:p14="http://schemas.microsoft.com/office/powerpoint/2010/main" val="3225506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CCBA5623-A542-4B0F-8057-0E95AE03E733}" type="datetimeFigureOut">
              <a:rPr lang="tr-TR" smtClean="0"/>
              <a:t>21.06.2022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B3FF91B-F577-483A-A6C0-D4C1C8F71752}" type="slidenum">
              <a:rPr lang="tr-TR" smtClean="0"/>
              <a:t>‹#›</a:t>
            </a:fld>
            <a:endParaRPr lang="tr-TR"/>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707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CCBA5623-A542-4B0F-8057-0E95AE03E733}" type="datetimeFigureOut">
              <a:rPr lang="tr-TR" smtClean="0"/>
              <a:t>21.06.2022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5B3FF91B-F577-483A-A6C0-D4C1C8F71752}" type="slidenum">
              <a:rPr lang="tr-TR" smtClean="0"/>
              <a:t>‹#›</a:t>
            </a:fld>
            <a:endParaRPr lang="tr-TR"/>
          </a:p>
        </p:txBody>
      </p:sp>
    </p:spTree>
    <p:extLst>
      <p:ext uri="{BB962C8B-B14F-4D97-AF65-F5344CB8AC3E}">
        <p14:creationId xmlns:p14="http://schemas.microsoft.com/office/powerpoint/2010/main" val="2998313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CCBA5623-A542-4B0F-8057-0E95AE03E733}" type="datetimeFigureOut">
              <a:rPr lang="tr-TR" smtClean="0"/>
              <a:t>21.06.2022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5B3FF91B-F577-483A-A6C0-D4C1C8F71752}" type="slidenum">
              <a:rPr lang="tr-TR" smtClean="0"/>
              <a:t>‹#›</a:t>
            </a:fld>
            <a:endParaRPr lang="tr-TR"/>
          </a:p>
        </p:txBody>
      </p:sp>
    </p:spTree>
    <p:extLst>
      <p:ext uri="{BB962C8B-B14F-4D97-AF65-F5344CB8AC3E}">
        <p14:creationId xmlns:p14="http://schemas.microsoft.com/office/powerpoint/2010/main" val="1446896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CCBA5623-A542-4B0F-8057-0E95AE03E733}" type="datetimeFigureOut">
              <a:rPr lang="tr-TR" smtClean="0"/>
              <a:t>21.06.2022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5B3FF91B-F577-483A-A6C0-D4C1C8F71752}" type="slidenum">
              <a:rPr lang="tr-TR" smtClean="0"/>
              <a:t>‹#›</a:t>
            </a:fld>
            <a:endParaRPr lang="tr-TR"/>
          </a:p>
        </p:txBody>
      </p:sp>
    </p:spTree>
    <p:extLst>
      <p:ext uri="{BB962C8B-B14F-4D97-AF65-F5344CB8AC3E}">
        <p14:creationId xmlns:p14="http://schemas.microsoft.com/office/powerpoint/2010/main" val="1298501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BA5623-A542-4B0F-8057-0E95AE03E733}" type="datetimeFigureOut">
              <a:rPr lang="tr-TR" smtClean="0"/>
              <a:t>21.06.2022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5B3FF91B-F577-483A-A6C0-D4C1C8F71752}" type="slidenum">
              <a:rPr lang="tr-TR" smtClean="0"/>
              <a:t>‹#›</a:t>
            </a:fld>
            <a:endParaRPr lang="tr-TR"/>
          </a:p>
        </p:txBody>
      </p:sp>
    </p:spTree>
    <p:extLst>
      <p:ext uri="{BB962C8B-B14F-4D97-AF65-F5344CB8AC3E}">
        <p14:creationId xmlns:p14="http://schemas.microsoft.com/office/powerpoint/2010/main" val="409809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tr-TR"/>
              <a:t>Asıl başlık stilini düzenlemek için tıklayın</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CCBA5623-A542-4B0F-8057-0E95AE03E733}" type="datetimeFigureOut">
              <a:rPr lang="tr-TR" smtClean="0"/>
              <a:t>21.06.2022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5B3FF91B-F577-483A-A6C0-D4C1C8F71752}" type="slidenum">
              <a:rPr lang="tr-TR" smtClean="0"/>
              <a:t>‹#›</a:t>
            </a:fld>
            <a:endParaRPr lang="tr-TR"/>
          </a:p>
        </p:txBody>
      </p:sp>
    </p:spTree>
    <p:extLst>
      <p:ext uri="{BB962C8B-B14F-4D97-AF65-F5344CB8AC3E}">
        <p14:creationId xmlns:p14="http://schemas.microsoft.com/office/powerpoint/2010/main" val="2214575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CCBA5623-A542-4B0F-8057-0E95AE03E733}" type="datetimeFigureOut">
              <a:rPr lang="tr-TR" smtClean="0"/>
              <a:t>21.06.2022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5B3FF91B-F577-483A-A6C0-D4C1C8F71752}" type="slidenum">
              <a:rPr lang="tr-TR" smtClean="0"/>
              <a:t>‹#›</a:t>
            </a:fld>
            <a:endParaRPr lang="tr-TR"/>
          </a:p>
        </p:txBody>
      </p:sp>
    </p:spTree>
    <p:extLst>
      <p:ext uri="{BB962C8B-B14F-4D97-AF65-F5344CB8AC3E}">
        <p14:creationId xmlns:p14="http://schemas.microsoft.com/office/powerpoint/2010/main" val="1062516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CCBA5623-A542-4B0F-8057-0E95AE03E733}" type="datetimeFigureOut">
              <a:rPr lang="tr-TR" smtClean="0"/>
              <a:t>21.06.2022</a:t>
            </a:fld>
            <a:endParaRPr lang="tr-TR"/>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tr-T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5B3FF91B-F577-483A-A6C0-D4C1C8F71752}" type="slidenum">
              <a:rPr lang="tr-TR" smtClean="0"/>
              <a:t>‹#›</a:t>
            </a:fld>
            <a:endParaRPr lang="tr-TR"/>
          </a:p>
        </p:txBody>
      </p:sp>
    </p:spTree>
    <p:extLst>
      <p:ext uri="{BB962C8B-B14F-4D97-AF65-F5344CB8AC3E}">
        <p14:creationId xmlns:p14="http://schemas.microsoft.com/office/powerpoint/2010/main" val="3642624696"/>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AA8061-8AAD-D975-BBC6-26987A9C29CB}"/>
              </a:ext>
            </a:extLst>
          </p:cNvPr>
          <p:cNvSpPr>
            <a:spLocks noGrp="1"/>
          </p:cNvSpPr>
          <p:nvPr>
            <p:ph type="ctrTitle"/>
          </p:nvPr>
        </p:nvSpPr>
        <p:spPr>
          <a:xfrm>
            <a:off x="1109979" y="848304"/>
            <a:ext cx="9966960" cy="2926080"/>
          </a:xfrm>
        </p:spPr>
        <p:txBody>
          <a:bodyPr/>
          <a:lstStyle/>
          <a:p>
            <a:r>
              <a:rPr lang="tr-TR" dirty="0"/>
              <a:t>AKILLI SAKSI PROJESİ</a:t>
            </a:r>
          </a:p>
        </p:txBody>
      </p:sp>
      <p:sp>
        <p:nvSpPr>
          <p:cNvPr id="3" name="Alt Başlık 2">
            <a:extLst>
              <a:ext uri="{FF2B5EF4-FFF2-40B4-BE49-F238E27FC236}">
                <a16:creationId xmlns:a16="http://schemas.microsoft.com/office/drawing/2014/main" id="{EE83CA10-EFE3-3DEE-1CF7-369E0ADA0E2D}"/>
              </a:ext>
            </a:extLst>
          </p:cNvPr>
          <p:cNvSpPr>
            <a:spLocks noGrp="1"/>
          </p:cNvSpPr>
          <p:nvPr>
            <p:ph type="subTitle" idx="1"/>
          </p:nvPr>
        </p:nvSpPr>
        <p:spPr>
          <a:xfrm>
            <a:off x="1709529" y="3774384"/>
            <a:ext cx="8767860" cy="1388165"/>
          </a:xfrm>
        </p:spPr>
        <p:txBody>
          <a:bodyPr>
            <a:normAutofit/>
          </a:bodyPr>
          <a:lstStyle/>
          <a:p>
            <a:r>
              <a:rPr lang="tr-TR" sz="2000" dirty="0"/>
              <a:t>Ceyda Tekin, Fatih Es, Mehmet Salih Önder, Muhammed Saltuk Yaşar</a:t>
            </a:r>
          </a:p>
        </p:txBody>
      </p:sp>
      <p:pic>
        <p:nvPicPr>
          <p:cNvPr id="1027" name="Picture 3" descr="Saksı Tencere Bitki - Pixabay'da ücretsiz vektör grafik">
            <a:extLst>
              <a:ext uri="{FF2B5EF4-FFF2-40B4-BE49-F238E27FC236}">
                <a16:creationId xmlns:a16="http://schemas.microsoft.com/office/drawing/2014/main" id="{01B05F76-A6B1-8F1B-6CEF-47CF7D97C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6496" y="4139114"/>
            <a:ext cx="4733925" cy="236696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Artificial intelligence Illustration in PNG, SVG">
            <a:extLst>
              <a:ext uri="{FF2B5EF4-FFF2-40B4-BE49-F238E27FC236}">
                <a16:creationId xmlns:a16="http://schemas.microsoft.com/office/drawing/2014/main" id="{AAEB6FEB-736D-B85C-2519-4F61432E9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8495" y="242195"/>
            <a:ext cx="3209925" cy="2407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385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0BC852-3485-8ABE-2EDD-3A6074D667AB}"/>
              </a:ext>
            </a:extLst>
          </p:cNvPr>
          <p:cNvSpPr>
            <a:spLocks noGrp="1"/>
          </p:cNvSpPr>
          <p:nvPr>
            <p:ph type="title"/>
          </p:nvPr>
        </p:nvSpPr>
        <p:spPr/>
        <p:txBody>
          <a:bodyPr/>
          <a:lstStyle/>
          <a:p>
            <a:r>
              <a:rPr lang="tr-TR" dirty="0"/>
              <a:t>Bitki Nelere İhtiyaç Duyar?</a:t>
            </a:r>
          </a:p>
        </p:txBody>
      </p:sp>
      <p:sp>
        <p:nvSpPr>
          <p:cNvPr id="3" name="İçerik Yer Tutucusu 2">
            <a:extLst>
              <a:ext uri="{FF2B5EF4-FFF2-40B4-BE49-F238E27FC236}">
                <a16:creationId xmlns:a16="http://schemas.microsoft.com/office/drawing/2014/main" id="{86FBD2E4-A664-948C-3C36-5F487836AF4C}"/>
              </a:ext>
            </a:extLst>
          </p:cNvPr>
          <p:cNvSpPr>
            <a:spLocks noGrp="1"/>
          </p:cNvSpPr>
          <p:nvPr>
            <p:ph idx="1"/>
          </p:nvPr>
        </p:nvSpPr>
        <p:spPr>
          <a:xfrm>
            <a:off x="1143000" y="2057400"/>
            <a:ext cx="9872871" cy="3584448"/>
          </a:xfrm>
        </p:spPr>
        <p:txBody>
          <a:bodyPr>
            <a:normAutofit/>
          </a:bodyPr>
          <a:lstStyle/>
          <a:p>
            <a:r>
              <a:rPr lang="tr-TR" sz="2400" dirty="0">
                <a:solidFill>
                  <a:schemeClr val="tx1"/>
                </a:solidFill>
              </a:rPr>
              <a:t>SICAKLIK: Sıcaklık bitkilerin büyüme ve gelişmelerini etkileyen önemli bir faktördür. Sıcaklığın etkisiyle farklı bitkiler farklı şekillerde etkilenmekte ve gelişme farklılıkları göstermektedir</a:t>
            </a:r>
          </a:p>
          <a:p>
            <a:r>
              <a:rPr lang="tr-TR" sz="2400" dirty="0">
                <a:solidFill>
                  <a:schemeClr val="tx1"/>
                </a:solidFill>
              </a:rPr>
              <a:t>ORANTILI NEM VE ISI: İç mekan bitkilerinin yaşayabilmeleri büyüyüp gelişebilmeleri için yaşadıkları ortamdaki nem oranı ve verilen su arasında bir denge vardır ve bu denge korunmalıdır. Bitkiler kökleri ile suda erimiş besinleri alıp işleyerek toprak üstündeki dal, çiçek ve meyvelere taşırlar. Bitkilerin terleme hızını güneş ışığı, sıcaklık, rüzgar, havadaki nem miktarı, hava basıncı ve topraktaki su miktarı etkiler. </a:t>
            </a:r>
          </a:p>
        </p:txBody>
      </p:sp>
    </p:spTree>
    <p:extLst>
      <p:ext uri="{BB962C8B-B14F-4D97-AF65-F5344CB8AC3E}">
        <p14:creationId xmlns:p14="http://schemas.microsoft.com/office/powerpoint/2010/main" val="3414200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0CDE48B-DA19-486A-E9E4-6C98DBB61C6F}"/>
              </a:ext>
            </a:extLst>
          </p:cNvPr>
          <p:cNvSpPr>
            <a:spLocks noGrp="1"/>
          </p:cNvSpPr>
          <p:nvPr>
            <p:ph idx="1"/>
          </p:nvPr>
        </p:nvSpPr>
        <p:spPr>
          <a:xfrm>
            <a:off x="1159563" y="1685544"/>
            <a:ext cx="9872871" cy="1371600"/>
          </a:xfrm>
        </p:spPr>
        <p:txBody>
          <a:bodyPr/>
          <a:lstStyle/>
          <a:p>
            <a:r>
              <a:rPr lang="tr-TR" dirty="0">
                <a:solidFill>
                  <a:schemeClr val="tx1"/>
                </a:solidFill>
              </a:rPr>
              <a:t>IŞIK: İç mekanlarda yetiştirilen bitkilerin doğadaki gibi özümleme yapabilmeleri ve yaşayıp gelişebilmeleri için ışık önemli bir etmendir. Bu bitkiler çeşitlerine göre tropik kökenli oldukları için az ışığın bulunduğu ortamlara uyum sağlayabilir. Fakat çoğu iyi ışık sağlanabilen ortamlarda daha iyi yaşayıp gelişebilmektedir. </a:t>
            </a:r>
          </a:p>
        </p:txBody>
      </p:sp>
      <p:pic>
        <p:nvPicPr>
          <p:cNvPr id="2050" name="Picture 2" descr="Bitkiler nasıl yapılır? | Ask A Biologist">
            <a:extLst>
              <a:ext uri="{FF2B5EF4-FFF2-40B4-BE49-F238E27FC236}">
                <a16:creationId xmlns:a16="http://schemas.microsoft.com/office/drawing/2014/main" id="{974270EA-AC46-EE1F-57F2-38CF587817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792" y="3511296"/>
            <a:ext cx="5606415" cy="1661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609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E848BD-B8DB-F789-DCBD-6F7EE9C4E7E7}"/>
              </a:ext>
            </a:extLst>
          </p:cNvPr>
          <p:cNvSpPr>
            <a:spLocks noGrp="1"/>
          </p:cNvSpPr>
          <p:nvPr>
            <p:ph type="title"/>
          </p:nvPr>
        </p:nvSpPr>
        <p:spPr/>
        <p:txBody>
          <a:bodyPr/>
          <a:lstStyle/>
          <a:p>
            <a:pPr algn="ctr"/>
            <a:r>
              <a:rPr lang="tr-TR" dirty="0"/>
              <a:t>Biz Ne Sunuyoruz?</a:t>
            </a:r>
          </a:p>
        </p:txBody>
      </p:sp>
      <p:pic>
        <p:nvPicPr>
          <p:cNvPr id="3074" name="Picture 2" descr="Download HD Customer Clipart Client Happy - Tangible And Intangible  Transparent PNG Image - NicePNG.com">
            <a:extLst>
              <a:ext uri="{FF2B5EF4-FFF2-40B4-BE49-F238E27FC236}">
                <a16:creationId xmlns:a16="http://schemas.microsoft.com/office/drawing/2014/main" id="{D25030A9-224E-D26A-31C4-D491BC419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8550" y="1819656"/>
            <a:ext cx="4914900" cy="3995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633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Download Яндекс - Фотки - Cartoon Plants And Flowers PNG Image with No  Background - PNGkey.com">
            <a:extLst>
              <a:ext uri="{FF2B5EF4-FFF2-40B4-BE49-F238E27FC236}">
                <a16:creationId xmlns:a16="http://schemas.microsoft.com/office/drawing/2014/main" id="{61E38076-3103-7C1E-F54D-15FF52BF9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6503" y="1304925"/>
            <a:ext cx="2195512" cy="344394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ead Plant in Pot on White Background Stock Vector - Illustration of  environment, graphic: 162850819">
            <a:extLst>
              <a:ext uri="{FF2B5EF4-FFF2-40B4-BE49-F238E27FC236}">
                <a16:creationId xmlns:a16="http://schemas.microsoft.com/office/drawing/2014/main" id="{4B82FFF4-235E-3D63-F7E3-AAFED2F71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474" y="1865993"/>
            <a:ext cx="2532058" cy="200032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ownload Clipart Red Arrow Pointing Right - Cartoon Arrow Pointing Right PNG  Image with No Background - PNGkey.com">
            <a:extLst>
              <a:ext uri="{FF2B5EF4-FFF2-40B4-BE49-F238E27FC236}">
                <a16:creationId xmlns:a16="http://schemas.microsoft.com/office/drawing/2014/main" id="{7618C0B5-9064-02F7-B266-A69E88A703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1834" y="1304925"/>
            <a:ext cx="1872828" cy="1476413"/>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BioMed Proofreading® LLC's principle of the &quot;Five No's&quot; | BioMed  Proofreading">
            <a:extLst>
              <a:ext uri="{FF2B5EF4-FFF2-40B4-BE49-F238E27FC236}">
                <a16:creationId xmlns:a16="http://schemas.microsoft.com/office/drawing/2014/main" id="{639C9999-84E7-A723-21EB-798E4F4161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5078" y="2781338"/>
            <a:ext cx="3006340" cy="3255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184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575B8FC-B17D-7B94-D5AF-E40DBE8A86C2}"/>
              </a:ext>
            </a:extLst>
          </p:cNvPr>
          <p:cNvSpPr>
            <a:spLocks noGrp="1"/>
          </p:cNvSpPr>
          <p:nvPr>
            <p:ph idx="1"/>
          </p:nvPr>
        </p:nvSpPr>
        <p:spPr>
          <a:xfrm>
            <a:off x="5193792" y="1417320"/>
            <a:ext cx="6766560" cy="3767328"/>
          </a:xfrm>
        </p:spPr>
        <p:txBody>
          <a:bodyPr>
            <a:normAutofit/>
          </a:bodyPr>
          <a:lstStyle/>
          <a:p>
            <a:pPr marL="45720" indent="0">
              <a:buNone/>
            </a:pPr>
            <a:r>
              <a:rPr lang="tr-TR" sz="3600" dirty="0">
                <a:solidFill>
                  <a:schemeClr val="tx1"/>
                </a:solidFill>
                <a:sym typeface="Wingdings" panose="05000000000000000000" pitchFamily="2" charset="2"/>
              </a:rPr>
              <a:t> </a:t>
            </a:r>
            <a:r>
              <a:rPr lang="tr-TR" sz="3600" dirty="0">
                <a:solidFill>
                  <a:schemeClr val="tx1"/>
                </a:solidFill>
              </a:rPr>
              <a:t>5 Farklı Moda Sahip LCD Ekran !</a:t>
            </a:r>
          </a:p>
          <a:p>
            <a:r>
              <a:rPr lang="tr-TR" sz="2800" dirty="0">
                <a:solidFill>
                  <a:schemeClr val="tx1"/>
                </a:solidFill>
              </a:rPr>
              <a:t>Saat Bilgisi</a:t>
            </a:r>
          </a:p>
          <a:p>
            <a:r>
              <a:rPr lang="tr-TR" sz="2800" dirty="0">
                <a:solidFill>
                  <a:schemeClr val="tx1"/>
                </a:solidFill>
              </a:rPr>
              <a:t>Tarih Bilgisi</a:t>
            </a:r>
          </a:p>
          <a:p>
            <a:r>
              <a:rPr lang="tr-TR" sz="2800" dirty="0">
                <a:solidFill>
                  <a:schemeClr val="tx1"/>
                </a:solidFill>
              </a:rPr>
              <a:t>Su Seviyesi</a:t>
            </a:r>
          </a:p>
          <a:p>
            <a:r>
              <a:rPr lang="tr-TR" sz="2800" dirty="0">
                <a:solidFill>
                  <a:schemeClr val="tx1"/>
                </a:solidFill>
              </a:rPr>
              <a:t>Sıcaklık ve Nem Miktarı</a:t>
            </a:r>
          </a:p>
          <a:p>
            <a:r>
              <a:rPr lang="tr-TR" sz="2800" dirty="0">
                <a:solidFill>
                  <a:schemeClr val="tx1"/>
                </a:solidFill>
              </a:rPr>
              <a:t>Toprak Nem Miktarı</a:t>
            </a:r>
          </a:p>
          <a:p>
            <a:pPr marL="45720" indent="0">
              <a:buNone/>
            </a:pPr>
            <a:endParaRPr lang="tr-TR" sz="2800" dirty="0">
              <a:solidFill>
                <a:schemeClr val="tx1"/>
              </a:solidFill>
            </a:endParaRPr>
          </a:p>
        </p:txBody>
      </p:sp>
      <p:pic>
        <p:nvPicPr>
          <p:cNvPr id="6" name="Resim 5" descr="iç mekan, ışık, yeşil içeren bir resim&#10;&#10;Açıklama otomatik olarak oluşturuldu">
            <a:extLst>
              <a:ext uri="{FF2B5EF4-FFF2-40B4-BE49-F238E27FC236}">
                <a16:creationId xmlns:a16="http://schemas.microsoft.com/office/drawing/2014/main" id="{2DCFA52D-271B-34D8-C603-96B700091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1580" y="1472782"/>
            <a:ext cx="5281067" cy="3965369"/>
          </a:xfrm>
          <a:prstGeom prst="rect">
            <a:avLst/>
          </a:prstGeom>
          <a:ln>
            <a:noFill/>
          </a:ln>
          <a:effectLst>
            <a:softEdge rad="112500"/>
          </a:effectLst>
        </p:spPr>
      </p:pic>
    </p:spTree>
    <p:extLst>
      <p:ext uri="{BB962C8B-B14F-4D97-AF65-F5344CB8AC3E}">
        <p14:creationId xmlns:p14="http://schemas.microsoft.com/office/powerpoint/2010/main" val="1593017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81234CB-00C5-923C-FEDD-55735BB35999}"/>
              </a:ext>
            </a:extLst>
          </p:cNvPr>
          <p:cNvSpPr>
            <a:spLocks noGrp="1"/>
          </p:cNvSpPr>
          <p:nvPr>
            <p:ph idx="1"/>
          </p:nvPr>
        </p:nvSpPr>
        <p:spPr>
          <a:xfrm>
            <a:off x="1143000" y="1467612"/>
            <a:ext cx="5102351" cy="3922776"/>
          </a:xfrm>
        </p:spPr>
        <p:txBody>
          <a:bodyPr>
            <a:normAutofit/>
          </a:bodyPr>
          <a:lstStyle/>
          <a:p>
            <a:pPr marL="45720" indent="0">
              <a:buNone/>
            </a:pPr>
            <a:r>
              <a:rPr lang="tr-TR" sz="2800" dirty="0">
                <a:solidFill>
                  <a:schemeClr val="tx1"/>
                </a:solidFill>
              </a:rPr>
              <a:t>Haznedeki su miktarı sizi uyaran  sistem!</a:t>
            </a:r>
          </a:p>
          <a:p>
            <a:pPr marL="45720" indent="0">
              <a:buNone/>
            </a:pPr>
            <a:endParaRPr lang="tr-TR" sz="2800" dirty="0">
              <a:solidFill>
                <a:schemeClr val="tx1"/>
              </a:solidFill>
            </a:endParaRPr>
          </a:p>
          <a:p>
            <a:pPr marL="45720" indent="0">
              <a:buNone/>
            </a:pPr>
            <a:r>
              <a:rPr lang="tr-TR" sz="2800" dirty="0">
                <a:solidFill>
                  <a:schemeClr val="tx1"/>
                </a:solidFill>
              </a:rPr>
              <a:t>Hava karardığında otomatik çalışan yapay mor ışık kaynağı !</a:t>
            </a:r>
          </a:p>
          <a:p>
            <a:pPr marL="45720" indent="0">
              <a:buNone/>
            </a:pPr>
            <a:endParaRPr lang="tr-TR" sz="2800" dirty="0">
              <a:solidFill>
                <a:schemeClr val="tx1"/>
              </a:solidFill>
            </a:endParaRPr>
          </a:p>
          <a:p>
            <a:pPr marL="45720" indent="0">
              <a:buNone/>
            </a:pPr>
            <a:r>
              <a:rPr lang="tr-TR" sz="2800" dirty="0">
                <a:solidFill>
                  <a:schemeClr val="tx1"/>
                </a:solidFill>
              </a:rPr>
              <a:t>Sizi karşısında fark edince selam verir !</a:t>
            </a:r>
          </a:p>
          <a:p>
            <a:pPr marL="45720" indent="0">
              <a:buNone/>
            </a:pPr>
            <a:endParaRPr lang="tr-TR" sz="2800" dirty="0">
              <a:solidFill>
                <a:schemeClr val="tx1"/>
              </a:solidFill>
            </a:endParaRPr>
          </a:p>
        </p:txBody>
      </p:sp>
      <p:pic>
        <p:nvPicPr>
          <p:cNvPr id="5" name="Resim 4" descr="iç mekan, ahşap, bitki içeren bir resim&#10;&#10;Açıklama otomatik olarak oluşturuldu">
            <a:extLst>
              <a:ext uri="{FF2B5EF4-FFF2-40B4-BE49-F238E27FC236}">
                <a16:creationId xmlns:a16="http://schemas.microsoft.com/office/drawing/2014/main" id="{E183553B-F3F9-6E97-34B3-5DD51A6CE7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214176" y="1501159"/>
            <a:ext cx="5248653" cy="3941030"/>
          </a:xfrm>
          <a:prstGeom prst="rect">
            <a:avLst/>
          </a:prstGeom>
          <a:ln>
            <a:noFill/>
          </a:ln>
          <a:effectLst>
            <a:softEdge rad="112500"/>
          </a:effectLst>
        </p:spPr>
      </p:pic>
    </p:spTree>
    <p:extLst>
      <p:ext uri="{BB962C8B-B14F-4D97-AF65-F5344CB8AC3E}">
        <p14:creationId xmlns:p14="http://schemas.microsoft.com/office/powerpoint/2010/main" val="3717295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776944D-66D5-9559-0782-653608CA99C8}"/>
              </a:ext>
            </a:extLst>
          </p:cNvPr>
          <p:cNvSpPr>
            <a:spLocks noGrp="1"/>
          </p:cNvSpPr>
          <p:nvPr>
            <p:ph idx="1"/>
          </p:nvPr>
        </p:nvSpPr>
        <p:spPr>
          <a:xfrm>
            <a:off x="5303520" y="932688"/>
            <a:ext cx="5712351" cy="4553712"/>
          </a:xfrm>
        </p:spPr>
        <p:txBody>
          <a:bodyPr>
            <a:normAutofit/>
          </a:bodyPr>
          <a:lstStyle/>
          <a:p>
            <a:pPr marL="45720" indent="0">
              <a:buNone/>
            </a:pPr>
            <a:r>
              <a:rPr lang="tr-TR" sz="2800" dirty="0">
                <a:solidFill>
                  <a:schemeClr val="tx1"/>
                </a:solidFill>
              </a:rPr>
              <a:t>Toprağın nemsiz kaldığını fark edince otomatik sulama sistemi !</a:t>
            </a:r>
          </a:p>
          <a:p>
            <a:pPr marL="45720" indent="0">
              <a:buNone/>
            </a:pPr>
            <a:endParaRPr lang="tr-TR" sz="2800" dirty="0">
              <a:solidFill>
                <a:schemeClr val="tx1"/>
              </a:solidFill>
            </a:endParaRPr>
          </a:p>
          <a:p>
            <a:pPr marL="45720" indent="0">
              <a:buNone/>
            </a:pPr>
            <a:r>
              <a:rPr lang="tr-TR" sz="2800" dirty="0">
                <a:solidFill>
                  <a:schemeClr val="tx1"/>
                </a:solidFill>
              </a:rPr>
              <a:t>Dokunmatik sensor ile </a:t>
            </a:r>
            <a:r>
              <a:rPr lang="tr-TR" sz="2800" dirty="0" err="1">
                <a:solidFill>
                  <a:schemeClr val="tx1"/>
                </a:solidFill>
              </a:rPr>
              <a:t>modlar</a:t>
            </a:r>
            <a:r>
              <a:rPr lang="tr-TR" sz="2800" dirty="0">
                <a:solidFill>
                  <a:schemeClr val="tx1"/>
                </a:solidFill>
              </a:rPr>
              <a:t> arasında geçiş imkanı !</a:t>
            </a:r>
          </a:p>
          <a:p>
            <a:pPr marL="45720" indent="0">
              <a:buNone/>
            </a:pPr>
            <a:endParaRPr lang="tr-TR" sz="2800" dirty="0">
              <a:solidFill>
                <a:schemeClr val="tx1"/>
              </a:solidFill>
            </a:endParaRPr>
          </a:p>
          <a:p>
            <a:pPr marL="45720" indent="0">
              <a:buNone/>
            </a:pPr>
            <a:r>
              <a:rPr lang="tr-TR" sz="2800" dirty="0">
                <a:solidFill>
                  <a:schemeClr val="tx1"/>
                </a:solidFill>
              </a:rPr>
              <a:t>Ortam tekrar aydınlanınca otomatik kapanan ışık kaynağı !</a:t>
            </a:r>
          </a:p>
        </p:txBody>
      </p:sp>
      <p:pic>
        <p:nvPicPr>
          <p:cNvPr id="9" name="Resim 8" descr="iç mekan içeren bir resim&#10;&#10;Açıklama otomatik olarak oluşturuldu">
            <a:extLst>
              <a:ext uri="{FF2B5EF4-FFF2-40B4-BE49-F238E27FC236}">
                <a16:creationId xmlns:a16="http://schemas.microsoft.com/office/drawing/2014/main" id="{7E1D2C3F-46F3-B450-E0D3-FF32A6E27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92076" y="1419367"/>
            <a:ext cx="5163311" cy="3876950"/>
          </a:xfrm>
          <a:prstGeom prst="rect">
            <a:avLst/>
          </a:prstGeom>
        </p:spPr>
      </p:pic>
    </p:spTree>
    <p:extLst>
      <p:ext uri="{BB962C8B-B14F-4D97-AF65-F5344CB8AC3E}">
        <p14:creationId xmlns:p14="http://schemas.microsoft.com/office/powerpoint/2010/main" val="2682640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20AC67F9-81EC-80A4-DDAD-9807B3035B2B}"/>
              </a:ext>
            </a:extLst>
          </p:cNvPr>
          <p:cNvSpPr txBox="1">
            <a:spLocks/>
          </p:cNvSpPr>
          <p:nvPr/>
        </p:nvSpPr>
        <p:spPr>
          <a:xfrm>
            <a:off x="1902460" y="2538702"/>
            <a:ext cx="8387080" cy="25425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tr-TR" b="1" dirty="0"/>
              <a:t>SİZ İŞİNİZE ODAKLANIN,</a:t>
            </a:r>
          </a:p>
          <a:p>
            <a:pPr algn="ctr"/>
            <a:endParaRPr lang="tr-TR" b="1" dirty="0"/>
          </a:p>
          <a:p>
            <a:pPr algn="ctr"/>
            <a:r>
              <a:rPr lang="tr-TR" b="1" dirty="0"/>
              <a:t>BİTKİLERİNİZ EMİN ELLERDE !</a:t>
            </a:r>
          </a:p>
        </p:txBody>
      </p:sp>
      <p:pic>
        <p:nvPicPr>
          <p:cNvPr id="5122" name="Picture 2" descr="Cute Happy Plant In A Pot Transparent PNG &amp; SVG Vector">
            <a:extLst>
              <a:ext uri="{FF2B5EF4-FFF2-40B4-BE49-F238E27FC236}">
                <a16:creationId xmlns:a16="http://schemas.microsoft.com/office/drawing/2014/main" id="{AF115476-E693-F2C1-9912-BB57FF7B9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54402"/>
            <a:ext cx="2768600" cy="27686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lant Cactus Happy - Free vector graphic on Pixabay">
            <a:extLst>
              <a:ext uri="{FF2B5EF4-FFF2-40B4-BE49-F238E27FC236}">
                <a16:creationId xmlns:a16="http://schemas.microsoft.com/office/drawing/2014/main" id="{F09E7F88-C89C-D21C-01E7-7CA2A959A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1815" y="963253"/>
            <a:ext cx="1575449" cy="315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225631"/>
      </p:ext>
    </p:extLst>
  </p:cSld>
  <p:clrMapOvr>
    <a:masterClrMapping/>
  </p:clrMapOvr>
</p:sld>
</file>

<file path=ppt/theme/theme1.xml><?xml version="1.0" encoding="utf-8"?>
<a:theme xmlns:a="http://schemas.openxmlformats.org/drawingml/2006/main" name="Temel">
  <a:themeElements>
    <a:clrScheme name="Temel">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Tem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mel">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TM03457444[[fn=Temel]]</Template>
  <TotalTime>36</TotalTime>
  <Words>237</Words>
  <Application>Microsoft Office PowerPoint</Application>
  <PresentationFormat>Geniş ekran</PresentationFormat>
  <Paragraphs>26</Paragraphs>
  <Slides>9</Slides>
  <Notes>0</Notes>
  <HiddenSlides>0</HiddenSlides>
  <MMClips>0</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9</vt:i4>
      </vt:variant>
    </vt:vector>
  </HeadingPairs>
  <TitlesOfParts>
    <vt:vector size="12" baseType="lpstr">
      <vt:lpstr>Arial</vt:lpstr>
      <vt:lpstr>Corbel</vt:lpstr>
      <vt:lpstr>Temel</vt:lpstr>
      <vt:lpstr>AKILLI SAKSI PROJESİ</vt:lpstr>
      <vt:lpstr>Bitki Nelere İhtiyaç Duyar?</vt:lpstr>
      <vt:lpstr>PowerPoint Sunusu</vt:lpstr>
      <vt:lpstr>Biz Ne Sunuyoruz?</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AKILLI SAKSI PROJESİ</dc:title>
  <dc:creator>FATIH ES</dc:creator>
  <cp:lastModifiedBy>FATIH ES</cp:lastModifiedBy>
  <cp:revision>29</cp:revision>
  <dcterms:created xsi:type="dcterms:W3CDTF">2022-06-21T17:18:30Z</dcterms:created>
  <dcterms:modified xsi:type="dcterms:W3CDTF">2022-06-21T17:55:29Z</dcterms:modified>
</cp:coreProperties>
</file>